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6.pn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6.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6.png"/><Relationship Id="rId4"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8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3.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9.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2.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9.png"/><Relationship Id="rId4" Type="http://schemas.openxmlformats.org/officeDocument/2006/relationships/image" Target="../media/image96.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91.png"/><Relationship Id="rId11" Type="http://schemas.openxmlformats.org/officeDocument/2006/relationships/image" Target="../media/image94.png"/><Relationship Id="rId10" Type="http://schemas.openxmlformats.org/officeDocument/2006/relationships/image" Target="../media/image90.png"/><Relationship Id="rId13" Type="http://schemas.openxmlformats.org/officeDocument/2006/relationships/image" Target="../media/image107.png"/><Relationship Id="rId12" Type="http://schemas.openxmlformats.org/officeDocument/2006/relationships/image" Target="../media/image100.png"/><Relationship Id="rId15" Type="http://schemas.openxmlformats.org/officeDocument/2006/relationships/image" Target="../media/image97.png"/><Relationship Id="rId14" Type="http://schemas.openxmlformats.org/officeDocument/2006/relationships/image" Target="../media/image108.png"/><Relationship Id="rId17" Type="http://schemas.openxmlformats.org/officeDocument/2006/relationships/image" Target="../media/image109.png"/><Relationship Id="rId16" Type="http://schemas.openxmlformats.org/officeDocument/2006/relationships/image" Target="../media/image98.png"/><Relationship Id="rId19" Type="http://schemas.openxmlformats.org/officeDocument/2006/relationships/image" Target="../media/image103.png"/><Relationship Id="rId18" Type="http://schemas.openxmlformats.org/officeDocument/2006/relationships/image" Target="../media/image9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4.png"/><Relationship Id="rId6"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